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71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8ACDB3CC-F982-40F9-8DD6-BCC9AFBF44BD}" type="datetime1">
              <a:rPr lang="en-US" smtClean="0"/>
              <a:pPr/>
              <a:t>3/10/2011</a:t>
            </a:fld>
            <a:endParaRPr lang="en-US" dirty="0"/>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en-US" dirty="0"/>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AC5B1FEA-406A-7749-A5C3-DDCB5F67A4CE}" type="slidenum">
              <a:rPr lang="en-US" smtClean="0"/>
              <a:pPr/>
              <a:t>‹#›</a:t>
            </a:fld>
            <a:endParaRPr lang="en-US" dirty="0"/>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371C1A-CAFA-43FD-A579-55B116A1448A}" type="datetime1">
              <a:rPr lang="en-US" smtClean="0"/>
              <a:pPr/>
              <a:t>3/10/2011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A1BC03-21BF-4F6B-A3BE-29C937D452B1}" type="datetime1">
              <a:rPr lang="en-US" smtClean="0"/>
              <a:pPr/>
              <a:t>3/10/2011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008867-0964-49C4-9DE5-8FBB189497BC}" type="datetime1">
              <a:rPr lang="en-US" smtClean="0"/>
              <a:pPr/>
              <a:t>3/10/2011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DDAE5B-B07C-441A-8026-C23A427A74DC}" type="datetime1">
              <a:rPr lang="en-US" smtClean="0"/>
              <a:pPr/>
              <a:t>3/10/2011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4151D5B8-D9C5-419F-913D-2186935717ED}" type="datetime1">
              <a:rPr lang="en-US" smtClean="0"/>
              <a:pPr/>
              <a:t>3/10/2011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B1FEA-406A-7749-A5C3-DDCB5F67A4CE}" type="slidenum">
              <a:rPr lang="en-US" smtClean="0"/>
              <a:pPr/>
              <a:t>‹#›</a:t>
            </a:fld>
            <a:endParaRPr lang="en-US"/>
          </a:p>
        </p:txBody>
      </p:sp>
      <p:sp>
        <p:nvSpPr>
          <p:cNvPr id="9" name="Content Placeholder 8"/>
          <p:cNvSpPr>
            <a:spLocks noGrp="1"/>
          </p:cNvSpPr>
          <p:nvPr>
            <p:ph sz="quarter" idx="13"/>
          </p:nvPr>
        </p:nvSpPr>
        <p:spPr>
          <a:xfrm>
            <a:off x="841248"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586F952F-F888-4FB8-9CB7-51D5F02FA3C8}" type="datetime1">
              <a:rPr lang="en-US" smtClean="0"/>
              <a:pPr/>
              <a:t>3/10/2011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5B1FEA-406A-7749-A5C3-DDCB5F67A4CE}" type="slidenum">
              <a:rPr lang="en-US" smtClean="0"/>
              <a:pPr/>
              <a:t>‹#›</a:t>
            </a:fld>
            <a:endParaRPr lang="en-US"/>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Content Placeholder 12"/>
          <p:cNvSpPr>
            <a:spLocks noGrp="1"/>
          </p:cNvSpPr>
          <p:nvPr>
            <p:ph sz="quarter" idx="13"/>
          </p:nvPr>
        </p:nvSpPr>
        <p:spPr>
          <a:xfrm>
            <a:off x="841248" y="2743199"/>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188DB32-6162-43C0-9325-230E0A9B0177}" type="datetime1">
              <a:rPr lang="en-US" smtClean="0"/>
              <a:pPr/>
              <a:t>3/10/2011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219B57-0E9E-4DE4-A7F5-9A169EF1CEE0}" type="datetime1">
              <a:rPr lang="en-US" smtClean="0"/>
              <a:pPr/>
              <a:t>3/10/2011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F8F86C-0F1B-4333-B99B-B3B2B1F87225}" type="datetime1">
              <a:rPr lang="en-US" smtClean="0"/>
              <a:pPr/>
              <a:t>3/10/2011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D7FCD9-7699-43D6-8D62-436E2DD234FF}" type="datetime1">
              <a:rPr lang="en-US" smtClean="0"/>
              <a:pPr/>
              <a:t>3/10/2011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610FC3EB-42FB-4C38-8CAE-7A1293B83421}" type="datetime1">
              <a:rPr lang="en-US" smtClean="0"/>
              <a:pPr/>
              <a:t>3/10/2011</a:t>
            </a:fld>
            <a:endParaRPr lang="en-US" dirty="0"/>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en-US" dirty="0"/>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AC5B1FEA-406A-7749-A5C3-DDCB5F67A4C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360000">
            <a:off x="3296647" y="3295586"/>
            <a:ext cx="4847038" cy="2095559"/>
          </a:xfrm>
        </p:spPr>
        <p:txBody>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THE </a:t>
            </a:r>
            <a:br>
              <a:rPr lang="en-US" dirty="0" smtClean="0"/>
            </a:br>
            <a:r>
              <a:rPr lang="en-US" dirty="0" smtClean="0"/>
              <a:t>HARLEM RENAISSANCE</a:t>
            </a:r>
            <a:endParaRPr lang="en-US" dirty="0"/>
          </a:p>
        </p:txBody>
      </p:sp>
      <p:sp>
        <p:nvSpPr>
          <p:cNvPr id="3" name="Subtitle 2"/>
          <p:cNvSpPr>
            <a:spLocks noGrp="1"/>
          </p:cNvSpPr>
          <p:nvPr>
            <p:ph type="subTitle" idx="1"/>
          </p:nvPr>
        </p:nvSpPr>
        <p:spPr>
          <a:xfrm rot="20573021">
            <a:off x="669985" y="4352160"/>
            <a:ext cx="2323090" cy="1277765"/>
          </a:xfrm>
        </p:spPr>
        <p:txBody>
          <a:bodyPr/>
          <a:lstStyle/>
          <a:p>
            <a:r>
              <a:rPr lang="en-US" dirty="0" smtClean="0"/>
              <a:t>Andrea, </a:t>
            </a:r>
          </a:p>
          <a:p>
            <a:r>
              <a:rPr lang="en-US" dirty="0" smtClean="0"/>
              <a:t>Cassie, </a:t>
            </a:r>
          </a:p>
          <a:p>
            <a:r>
              <a:rPr lang="en-US" dirty="0" smtClean="0"/>
              <a:t>Joni</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STYLES</a:t>
            </a:r>
            <a:endParaRPr lang="en-US" dirty="0"/>
          </a:p>
        </p:txBody>
      </p:sp>
      <p:sp>
        <p:nvSpPr>
          <p:cNvPr id="3" name="Content Placeholder 2"/>
          <p:cNvSpPr>
            <a:spLocks noGrp="1"/>
          </p:cNvSpPr>
          <p:nvPr>
            <p:ph idx="1"/>
          </p:nvPr>
        </p:nvSpPr>
        <p:spPr/>
        <p:txBody>
          <a:bodyPr>
            <a:normAutofit lnSpcReduction="10000"/>
          </a:bodyPr>
          <a:lstStyle/>
          <a:p>
            <a:r>
              <a:rPr lang="en-US" dirty="0" smtClean="0"/>
              <a:t>One popular style of writing used was Jazz</a:t>
            </a:r>
            <a:r>
              <a:rPr lang="en-US" dirty="0" smtClean="0"/>
              <a:t>:</a:t>
            </a:r>
            <a:endParaRPr lang="en-US" dirty="0" smtClean="0"/>
          </a:p>
          <a:p>
            <a:pPr lvl="1"/>
            <a:r>
              <a:rPr lang="en-US" dirty="0" smtClean="0"/>
              <a:t>This was a new thing for this time period and it was created in New Orleans and used in Harlem by African- Americans who were trying to express themselves in a time where they felt discriminated against</a:t>
            </a:r>
            <a:r>
              <a:rPr lang="en-US" dirty="0" smtClean="0"/>
              <a:t>. </a:t>
            </a:r>
            <a:endParaRPr lang="en-US" dirty="0" smtClean="0"/>
          </a:p>
          <a:p>
            <a:r>
              <a:rPr lang="en-US" dirty="0" smtClean="0"/>
              <a:t>Another popular style used was </a:t>
            </a:r>
            <a:r>
              <a:rPr lang="en-US" dirty="0" smtClean="0"/>
              <a:t>poetry:</a:t>
            </a:r>
            <a:endParaRPr lang="en-US" dirty="0" smtClean="0"/>
          </a:p>
          <a:p>
            <a:pPr lvl="1"/>
            <a:r>
              <a:rPr lang="en-US" dirty="0" smtClean="0"/>
              <a:t>This was a common form of writing for all authors of all races and time periods but the blacks of this time used it to show what it was like for them to live during the harsh </a:t>
            </a:r>
            <a:r>
              <a:rPr lang="en-US" dirty="0" smtClean="0"/>
              <a:t>times and being black in both a white community and a black one as well.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SUBJECTS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writers of the Harlem Renaissance mainly felt inspired to write about topics like Race, class, religion, and gender.</a:t>
            </a:r>
          </a:p>
          <a:p>
            <a:pPr>
              <a:buNone/>
            </a:pPr>
            <a:r>
              <a:rPr lang="en-US" dirty="0" smtClean="0"/>
              <a:t>		- all of these things, at the time,  were common things 	that separated you from other people and discriminated 	people. </a:t>
            </a:r>
          </a:p>
          <a:p>
            <a:pPr>
              <a:buNone/>
            </a:pPr>
            <a:r>
              <a:rPr lang="en-US" dirty="0" smtClean="0"/>
              <a:t>	</a:t>
            </a:r>
            <a:r>
              <a:rPr lang="en-US" dirty="0" smtClean="0"/>
              <a:t>	-In some of their work, they focused entirely on black 	characters while some others wrote about relationships 	with different races.</a:t>
            </a:r>
          </a:p>
          <a:p>
            <a:pPr>
              <a:buNone/>
            </a:pPr>
            <a:r>
              <a:rPr lang="en-US" dirty="0" smtClean="0"/>
              <a:t>	</a:t>
            </a:r>
            <a:r>
              <a:rPr lang="en-US" dirty="0" smtClean="0"/>
              <a:t>	-Also, some writers only mentioned racism and the black 	person in relation to a black community. However there 	were still some who focused their work on the problems 	just inside the black community itself. </a:t>
            </a:r>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GENRES</a:t>
            </a:r>
            <a:endParaRPr lang="en-US" dirty="0"/>
          </a:p>
        </p:txBody>
      </p:sp>
      <p:sp>
        <p:nvSpPr>
          <p:cNvPr id="3" name="Content Placeholder 2"/>
          <p:cNvSpPr>
            <a:spLocks noGrp="1"/>
          </p:cNvSpPr>
          <p:nvPr>
            <p:ph idx="1"/>
          </p:nvPr>
        </p:nvSpPr>
        <p:spPr/>
        <p:txBody>
          <a:bodyPr/>
          <a:lstStyle/>
          <a:p>
            <a:r>
              <a:rPr lang="en-US" dirty="0" smtClean="0"/>
              <a:t> Four main genres were used to portray their feelings about the Harlem Renaissance; poetry, fiction, drama, </a:t>
            </a:r>
            <a:r>
              <a:rPr lang="en-US" dirty="0" smtClean="0"/>
              <a:t>autobiography, short story, novel, folklore and </a:t>
            </a:r>
            <a:r>
              <a:rPr lang="en-US" dirty="0" smtClean="0"/>
              <a:t>essay. </a:t>
            </a:r>
          </a:p>
          <a:p>
            <a:pPr lvl="1"/>
            <a:r>
              <a:rPr lang="en-US" dirty="0" smtClean="0"/>
              <a:t>They used </a:t>
            </a:r>
            <a:r>
              <a:rPr lang="en-US" dirty="0" smtClean="0"/>
              <a:t>many genres and to </a:t>
            </a:r>
            <a:r>
              <a:rPr lang="en-US" dirty="0" smtClean="0"/>
              <a:t>portray what it was like for them during this </a:t>
            </a:r>
            <a:r>
              <a:rPr lang="en-US" dirty="0" smtClean="0"/>
              <a:t>time and how it affected them. </a:t>
            </a:r>
            <a:r>
              <a:rPr lang="en-US" dirty="0" smtClean="0"/>
              <a:t>They used these genres to discuss their situation in hopes that it would make others understand </a:t>
            </a:r>
            <a:r>
              <a:rPr lang="en-US" dirty="0" smtClean="0"/>
              <a:t>and prove themselves just as worthy, and that there was no need to discriminate or be racist.</a:t>
            </a: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a:t>
            </a:r>
            <a:endParaRPr lang="en-US" dirty="0"/>
          </a:p>
        </p:txBody>
      </p:sp>
      <p:sp>
        <p:nvSpPr>
          <p:cNvPr id="3" name="Content Placeholder 2"/>
          <p:cNvSpPr>
            <a:spLocks noGrp="1"/>
          </p:cNvSpPr>
          <p:nvPr>
            <p:ph idx="1"/>
          </p:nvPr>
        </p:nvSpPr>
        <p:spPr/>
        <p:txBody>
          <a:bodyPr/>
          <a:lstStyle/>
          <a:p>
            <a:r>
              <a:rPr lang="en-US" dirty="0" smtClean="0"/>
              <a:t>The Harlem Renaissance was home to African-Americans who wanted to be seen as equal and they felt one way to do that was through art.</a:t>
            </a:r>
          </a:p>
          <a:p>
            <a:r>
              <a:rPr lang="en-US" dirty="0" smtClean="0"/>
              <a:t>The attempt was somewhat successful in that it brought America to have a new respect for the African-American arts and culture. </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S101790492">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TS101790492</Template>
  <TotalTime>110</TotalTime>
  <Words>276</Words>
  <Application>Microsoft Office PowerPoint</Application>
  <PresentationFormat>On-screen Show (4:3)</PresentationFormat>
  <Paragraphs>20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TS101790492</vt:lpstr>
      <vt:lpstr>    THE  HARLEM RENAISSANCE</vt:lpstr>
      <vt:lpstr>STYLES</vt:lpstr>
      <vt:lpstr>SUBJECTS</vt:lpstr>
      <vt:lpstr>GENRES</vt:lpstr>
      <vt:lpstr>Effect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Andrea</dc:creator>
  <cp:lastModifiedBy>Andrea</cp:lastModifiedBy>
  <cp:revision>13</cp:revision>
  <dcterms:created xsi:type="dcterms:W3CDTF">2010-11-26T18:23:57Z</dcterms:created>
  <dcterms:modified xsi:type="dcterms:W3CDTF">2011-03-10T23:55:12Z</dcterms:modified>
</cp:coreProperties>
</file>